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102" y="-9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F66692-1EDE-4D28-A503-E6BB464DCF62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B631851-9531-4964-B86F-A46EF3C71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Free Interactive Guides – not yet reviewed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729CD7-8253-423E-B1FD-6FFB020D28F6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41F44-F08B-420C-8849-7FD8946DD607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3909B-A633-41CE-AF56-359E57F59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97BB2-359B-43D8-BFF9-49F7E83CD100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8DCE2-DC62-4918-ACC5-1CF6D02A4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EDBD-D4A9-417D-8B35-5763DF33F534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843B8-93A9-46BC-8D1D-727C07823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EE8A-C197-429B-8B1C-0336AAE9EFBE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B13B4-83D6-4FA1-A76F-BF3F67A690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CC86-8C31-4FE7-9FA8-E9B58513FF22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F104-4F9E-44AD-A727-3D02BD981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84F8-931B-49FB-B023-AA83E81DA36D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69331-95AF-4836-B478-6DE2EDCD6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2783-94E1-485F-9C0D-4857056DC31E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596B1-1F00-4553-AC7C-729452427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C658-1E33-4DE4-81B6-89F75617B3F8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025BF-31C7-4559-B43E-BE1D1D974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6C20E-8C81-44E1-9023-1F655C7F70F3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DEF64-AC70-45CB-8A6E-205500198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706E9-A193-412E-B813-4CD34DDC8D39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6F90C-AB43-439C-8959-1536D305B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5754-654E-4D6F-AA50-D005C8410605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AFAF1-908F-4766-AADE-FA221EFA6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9B44E9-4320-41D3-B59F-EA378D42E1B5}" type="datetimeFigureOut">
              <a:rPr lang="en-US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2E19C3-60FF-4C57-B1FA-E2422F604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aka.ms/InclusiveCommunicationDem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ka.ms/InclusiveMathDemo" TargetMode="External"/><Relationship Id="rId5" Type="http://schemas.openxmlformats.org/officeDocument/2006/relationships/hyperlink" Target="https://aka.ms/InclusiveWritingDemo" TargetMode="External"/><Relationship Id="rId4" Type="http://schemas.openxmlformats.org/officeDocument/2006/relationships/hyperlink" Target="https://aka.ms/InclusiveReadingDem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988" y="255588"/>
            <a:ext cx="10515600" cy="950912"/>
          </a:xfrm>
        </p:spPr>
        <p:txBody>
          <a:bodyPr rtlCol="0">
            <a:normAutofit/>
          </a:bodyPr>
          <a:lstStyle/>
          <a:p>
            <a:pPr defTabSz="895874" fontAlgn="auto">
              <a:spcAft>
                <a:spcPts val="0"/>
              </a:spcAft>
              <a:defRPr/>
            </a:pPr>
            <a:r>
              <a:rPr lang="en-US" spc="-100">
                <a:ln w="3175">
                  <a:noFill/>
                </a:ln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Short and sweet interactive guides</a:t>
            </a:r>
          </a:p>
        </p:txBody>
      </p:sp>
      <p:pic>
        <p:nvPicPr>
          <p:cNvPr id="14338" name="Content Placeholder 4" descr="A screenshot of a cell phone&#10;&#10;Description automatically generated"/>
          <p:cNvPicPr>
            <a:picLocks noGrp="1" noChangeAspect="1"/>
          </p:cNvPicPr>
          <p:nvPr>
            <p:ph idx="1"/>
          </p:nvPr>
        </p:nvPicPr>
        <p:blipFill>
          <a:blip r:embed="rId3"/>
          <a:srcRect b="7025"/>
          <a:stretch>
            <a:fillRect/>
          </a:stretch>
        </p:blipFill>
        <p:spPr>
          <a:xfrm>
            <a:off x="5372100" y="1774825"/>
            <a:ext cx="6530975" cy="3679825"/>
          </a:xfrm>
        </p:spPr>
      </p:pic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92075" y="2038350"/>
            <a:ext cx="55086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Inclusive Reading: </a:t>
            </a:r>
            <a:r>
              <a:rPr lang="en-US">
                <a:latin typeface="Calibri" pitchFamily="34" charset="0"/>
                <a:hlinkClick r:id="rId4"/>
              </a:rPr>
              <a:t>https://aka.ms/InclusiveReadingDemo</a:t>
            </a:r>
            <a:r>
              <a:rPr lang="en-US">
                <a:latin typeface="Calibri" pitchFamily="34" charset="0"/>
              </a:rPr>
              <a:t> 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Inclusive Writing: </a:t>
            </a:r>
            <a:r>
              <a:rPr lang="en-US">
                <a:latin typeface="Calibri" pitchFamily="34" charset="0"/>
                <a:hlinkClick r:id="rId5"/>
              </a:rPr>
              <a:t>https://aka.ms/InclusiveWritingDemo</a:t>
            </a:r>
            <a:r>
              <a:rPr lang="en-US">
                <a:latin typeface="Calibri" pitchFamily="34" charset="0"/>
              </a:rPr>
              <a:t>  </a:t>
            </a:r>
            <a:br>
              <a:rPr lang="en-US">
                <a:latin typeface="Calibri" pitchFamily="34" charset="0"/>
              </a:rPr>
            </a:br>
            <a:r>
              <a:rPr lang="en-US">
                <a:latin typeface="Calibri" pitchFamily="34" charset="0"/>
              </a:rPr>
              <a:t>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Inclusive Math: </a:t>
            </a:r>
            <a:r>
              <a:rPr lang="en-US">
                <a:latin typeface="Calibri" pitchFamily="34" charset="0"/>
                <a:hlinkClick r:id="rId6"/>
              </a:rPr>
              <a:t>https://aka.ms/InclusiveMathDemo</a:t>
            </a:r>
            <a:r>
              <a:rPr lang="en-US">
                <a:latin typeface="Calibri" pitchFamily="34" charset="0"/>
              </a:rPr>
              <a:t> 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  <a:p>
            <a:pPr marL="742950" lvl="1" indent="-285750">
              <a:buFont typeface="Wingdings" pitchFamily="2" charset="2"/>
              <a:buChar char="ü"/>
            </a:pPr>
            <a:r>
              <a:rPr lang="en-US">
                <a:latin typeface="Calibri" pitchFamily="34" charset="0"/>
              </a:rPr>
              <a:t>Inclusive Communication: </a:t>
            </a:r>
            <a:r>
              <a:rPr lang="en-US">
                <a:latin typeface="Calibri" pitchFamily="34" charset="0"/>
                <a:hlinkClick r:id="rId7"/>
              </a:rPr>
              <a:t>https://aka.ms/InclusiveCommunicationDemo</a:t>
            </a:r>
            <a:r>
              <a:rPr lang="en-US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Calibri Light</vt:lpstr>
      <vt:lpstr>Segoe UI Semibold</vt:lpstr>
      <vt:lpstr>Wingdings</vt:lpstr>
      <vt:lpstr>Office Theme</vt:lpstr>
      <vt:lpstr>Short and sweet interactive guides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and sweet interactive guides</dc:title>
  <dc:creator>MELINDA and STEVE MADDOX</dc:creator>
  <cp:lastModifiedBy>Kelly Phipps</cp:lastModifiedBy>
  <cp:revision>1</cp:revision>
  <dcterms:created xsi:type="dcterms:W3CDTF">2020-04-09T15:45:32Z</dcterms:created>
  <dcterms:modified xsi:type="dcterms:W3CDTF">2020-04-13T15:07:14Z</dcterms:modified>
</cp:coreProperties>
</file>